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3" r:id="rId4"/>
    <p:sldId id="264" r:id="rId5"/>
    <p:sldId id="266" r:id="rId6"/>
    <p:sldId id="265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3705C-D28E-41BA-A61C-B96914C086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ED5F1-716F-4F19-84CE-7B00615C1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logo for powerpointus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16203" y="533400"/>
            <a:ext cx="1319621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 for powerpointus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15200" y="533400"/>
            <a:ext cx="1321627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logo for powerpointus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15200" y="533400"/>
            <a:ext cx="1321627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pic>
        <p:nvPicPr>
          <p:cNvPr id="10" name="Picture 9" descr="logo for powerpointus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15200" y="533400"/>
            <a:ext cx="1321627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logo for powerpointus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316203" y="533400"/>
            <a:ext cx="1319621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SO_14001" TargetMode="External"/><Relationship Id="rId2" Type="http://schemas.openxmlformats.org/officeDocument/2006/relationships/hyperlink" Target="http://en.wikipedia.org/wiki/ISO_9000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1676400"/>
            <a:ext cx="8096248" cy="32430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best practice</a:t>
            </a:r>
            <a:r>
              <a:rPr lang="en-US" dirty="0" smtClean="0"/>
              <a:t> is a method or technique that has consistently shown results superior to those achieved with other means, and that is used as a benchmark. In addition, a "best" practice can evolve to become better as improvements are discovered. Best practice is considered by some as a business buzzword, used to describe the process of developing and following a standard way of doing things that multiple organizations can use.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Best practices are used to maintain quality as an alternative to mandatory legislated standards and can be based on self-assessment or benchmarking.</a:t>
            </a:r>
            <a:r>
              <a:rPr lang="en-US" baseline="30000" dirty="0" smtClean="0">
                <a:hlinkClick r:id=""/>
              </a:rPr>
              <a:t>[1]</a:t>
            </a:r>
            <a:r>
              <a:rPr lang="en-US" dirty="0" smtClean="0"/>
              <a:t> Best practice is a feature of accredited management standards such as </a:t>
            </a:r>
            <a:r>
              <a:rPr lang="en-US" dirty="0" smtClean="0">
                <a:hlinkClick r:id="rId2" tooltip="ISO 9000"/>
              </a:rPr>
              <a:t>ISO 9000</a:t>
            </a:r>
            <a:r>
              <a:rPr lang="en-US" dirty="0" smtClean="0"/>
              <a:t> and </a:t>
            </a:r>
            <a:r>
              <a:rPr lang="en-US" dirty="0" smtClean="0">
                <a:hlinkClick r:id="rId3" tooltip="ISO 14001"/>
              </a:rPr>
              <a:t>ISO 14001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by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1676400"/>
            <a:ext cx="8096248" cy="32430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Same Chairperson for at least three years</a:t>
            </a:r>
          </a:p>
          <a:p>
            <a:r>
              <a:rPr lang="en-US" dirty="0" smtClean="0"/>
              <a:t>Great Programs</a:t>
            </a:r>
          </a:p>
          <a:p>
            <a:r>
              <a:rPr lang="en-US" dirty="0" smtClean="0"/>
              <a:t>Membership Drives</a:t>
            </a:r>
          </a:p>
          <a:p>
            <a:r>
              <a:rPr lang="en-US" dirty="0" smtClean="0"/>
              <a:t>Mentoring Program</a:t>
            </a:r>
          </a:p>
          <a:p>
            <a:r>
              <a:rPr lang="en-US" dirty="0" smtClean="0"/>
              <a:t>Welcome Committee</a:t>
            </a:r>
          </a:p>
          <a:p>
            <a:r>
              <a:rPr lang="en-US" dirty="0" smtClean="0"/>
              <a:t>Proper Acknowledgement of “Recruiter”</a:t>
            </a:r>
          </a:p>
          <a:p>
            <a:r>
              <a:rPr lang="en-US" dirty="0" smtClean="0"/>
              <a:t>Effective Communication</a:t>
            </a:r>
          </a:p>
          <a:p>
            <a:r>
              <a:rPr lang="en-US" dirty="0" smtClean="0"/>
              <a:t>Up-to-Date Website</a:t>
            </a:r>
          </a:p>
          <a:p>
            <a:r>
              <a:rPr lang="en-US" dirty="0" smtClean="0"/>
              <a:t>Social Events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Recruitment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1676400"/>
            <a:ext cx="8096248" cy="3243072"/>
          </a:xfrm>
        </p:spPr>
        <p:txBody>
          <a:bodyPr>
            <a:normAutofit/>
          </a:bodyPr>
          <a:lstStyle/>
          <a:p>
            <a:r>
              <a:rPr lang="en-US" dirty="0" smtClean="0"/>
              <a:t>Get members to assist</a:t>
            </a:r>
          </a:p>
          <a:p>
            <a:r>
              <a:rPr lang="en-US" dirty="0" smtClean="0"/>
              <a:t>Ask longtime members to recruit</a:t>
            </a:r>
          </a:p>
          <a:p>
            <a:r>
              <a:rPr lang="en-US" dirty="0" smtClean="0"/>
              <a:t>Contact employers</a:t>
            </a:r>
          </a:p>
          <a:p>
            <a:r>
              <a:rPr lang="en-US" dirty="0" smtClean="0"/>
              <a:t>Attend other organization events/meetings</a:t>
            </a:r>
          </a:p>
          <a:p>
            <a:r>
              <a:rPr lang="en-US" dirty="0" smtClean="0"/>
              <a:t>Incentives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Retention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1676400"/>
            <a:ext cx="8096248" cy="3243072"/>
          </a:xfrm>
        </p:spPr>
        <p:txBody>
          <a:bodyPr>
            <a:normAutofit/>
          </a:bodyPr>
          <a:lstStyle/>
          <a:p>
            <a:r>
              <a:rPr lang="en-US" dirty="0" smtClean="0"/>
              <a:t>Check report monthly</a:t>
            </a:r>
          </a:p>
          <a:p>
            <a:r>
              <a:rPr lang="en-US" dirty="0" smtClean="0"/>
              <a:t>Have committee members to contact delinquent emails</a:t>
            </a:r>
          </a:p>
          <a:p>
            <a:r>
              <a:rPr lang="en-US" dirty="0" smtClean="0"/>
              <a:t>Appoint all around friendly person(s) to contact delinquent members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Practices by MP Chairs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1676400"/>
            <a:ext cx="8096248" cy="3243072"/>
          </a:xfrm>
        </p:spPr>
        <p:txBody>
          <a:bodyPr>
            <a:normAutofit/>
          </a:bodyPr>
          <a:lstStyle/>
          <a:p>
            <a:r>
              <a:rPr lang="en-US" dirty="0" smtClean="0"/>
              <a:t>Share BPs from successful MP Chairs</a:t>
            </a:r>
          </a:p>
          <a:p>
            <a:pPr lvl="1"/>
            <a:r>
              <a:rPr lang="en-US" dirty="0" smtClean="0"/>
              <a:t>Candidates for LB Award</a:t>
            </a:r>
          </a:p>
          <a:p>
            <a:r>
              <a:rPr lang="en-US" dirty="0" smtClean="0"/>
              <a:t>Share BPs from RVCs</a:t>
            </a:r>
          </a:p>
          <a:p>
            <a:pPr lvl="1"/>
            <a:r>
              <a:rPr lang="en-US" dirty="0" smtClean="0"/>
              <a:t>Many years as MP Chair</a:t>
            </a:r>
          </a:p>
          <a:p>
            <a:r>
              <a:rPr lang="en-US" dirty="0" smtClean="0"/>
              <a:t>Share BPs from Society</a:t>
            </a:r>
          </a:p>
          <a:p>
            <a:pPr lvl="1"/>
            <a:r>
              <a:rPr lang="en-US" dirty="0" smtClean="0"/>
              <a:t>Society DRCs and others who formerly served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7" name="Picture 6" descr="ASHRAE_logo_cmyk w-tag on side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440562"/>
            <a:ext cx="6599383" cy="136727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93</TotalTime>
  <Words>235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Verdana</vt:lpstr>
      <vt:lpstr>Wingdings 2</vt:lpstr>
      <vt:lpstr>Aspect</vt:lpstr>
      <vt:lpstr>Best Practices</vt:lpstr>
      <vt:lpstr>Best Practices Definition</vt:lpstr>
      <vt:lpstr>Best Practices by Chapter</vt:lpstr>
      <vt:lpstr>Best Recruitment Practices</vt:lpstr>
      <vt:lpstr>Best Retention Practices</vt:lpstr>
      <vt:lpstr>Best Practices by MP Chairs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with Members</dc:title>
  <dc:creator>apruett</dc:creator>
  <cp:lastModifiedBy>Cannone, Anne</cp:lastModifiedBy>
  <cp:revision>28</cp:revision>
  <dcterms:created xsi:type="dcterms:W3CDTF">2012-06-06T18:40:52Z</dcterms:created>
  <dcterms:modified xsi:type="dcterms:W3CDTF">2013-09-10T14:13:58Z</dcterms:modified>
</cp:coreProperties>
</file>